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8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detskiy-sad/razvitie-rechi/2021/10/15/ikt-igra-naydi-slova-so-zvukom-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ИКТ игра </a:t>
            </a:r>
            <a:br>
              <a:rPr lang="ru-RU" dirty="0" smtClean="0"/>
            </a:br>
            <a:r>
              <a:rPr lang="ru-RU" dirty="0" smtClean="0"/>
              <a:t>«Найди слова со звуком </a:t>
            </a:r>
            <a:r>
              <a:rPr lang="ru-RU" i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Выполнила воспитатель </a:t>
            </a:r>
            <a:r>
              <a:rPr lang="ru-RU" sz="2000" dirty="0" err="1" smtClean="0"/>
              <a:t>Коньшина</a:t>
            </a:r>
            <a:r>
              <a:rPr lang="ru-RU" sz="2000" dirty="0" smtClean="0"/>
              <a:t> Н.Р.</a:t>
            </a:r>
          </a:p>
          <a:p>
            <a:pPr algn="just"/>
            <a:r>
              <a:rPr lang="ru-RU" sz="2000" dirty="0" smtClean="0"/>
              <a:t>МБДОУ «Детский сад №1 «Рябинка»</a:t>
            </a:r>
          </a:p>
          <a:p>
            <a:pPr algn="ctr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373216"/>
            <a:ext cx="561662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 заимствован из открытых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nsportal.ru/detskiy-sad/razvitie-rechi/2021/10/15/ikt-igra-naydi-slova-so-zvukom-s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слова со звуком </a:t>
            </a:r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84784"/>
            <a:ext cx="2055685" cy="1166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852936"/>
            <a:ext cx="2057867" cy="1900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39" y="1268760"/>
            <a:ext cx="2247761" cy="1803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4792" l="9896" r="91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61271"/>
            <a:ext cx="2132932" cy="2132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2982">
            <a:off x="4656957" y="3044864"/>
            <a:ext cx="2402811" cy="1388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18" b="100000" l="0" r="99606">
                        <a14:foregroundMark x1="13793" y1="17434" x2="8177" y2="87390"/>
                        <a14:foregroundMark x1="13202" y1="14035" x2="87192" y2="11952"/>
                        <a14:foregroundMark x1="87783" y1="16776" x2="90246" y2="87390"/>
                        <a14:foregroundMark x1="21281" y1="33333" x2="51133" y2="23684"/>
                        <a14:foregroundMark x1="37438" y1="47259" x2="37438" y2="74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653136"/>
            <a:ext cx="1770079" cy="1590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7" b="97015" l="5316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056410"/>
            <a:ext cx="2123354" cy="1635227"/>
          </a:xfrm>
          <a:prstGeom prst="rect">
            <a:avLst/>
          </a:prstGeom>
        </p:spPr>
      </p:pic>
      <p:sp>
        <p:nvSpPr>
          <p:cNvPr id="13" name="Стрелка вправо с вырезом 12">
            <a:hlinkClick r:id="rId14" action="ppaction://hlinksldjump"/>
          </p:cNvPr>
          <p:cNvSpPr/>
          <p:nvPr/>
        </p:nvSpPr>
        <p:spPr>
          <a:xfrm>
            <a:off x="8165592" y="61653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https://solntse-detstva.ru/image/cache/data/Sanki/vyatskie6-krasnye-1000x1000.jpg"/>
          <p:cNvPicPr>
            <a:picLocks noGrp="1"/>
          </p:cNvPicPr>
          <p:nvPr>
            <p:ph idx="1"/>
          </p:nvPr>
        </p:nvPicPr>
        <p:blipFill>
          <a:blip r:embed="rId15" cstate="print"/>
          <a:srcRect b="20833"/>
          <a:stretch>
            <a:fillRect/>
          </a:stretch>
        </p:blipFill>
        <p:spPr bwMode="auto">
          <a:xfrm rot="20962008">
            <a:off x="146922" y="1675276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слова со звуком </a:t>
            </a:r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dirty="0"/>
          </a:p>
        </p:txBody>
      </p:sp>
      <p:pic>
        <p:nvPicPr>
          <p:cNvPr id="1026" name="Picture 2" descr="G:\Флешка\картинки по зкр\С\a04a043f7db3c8ded9ca053c01aa1e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1917204" cy="1742099"/>
          </a:xfrm>
          <a:prstGeom prst="rect">
            <a:avLst/>
          </a:prstGeom>
          <a:noFill/>
        </p:spPr>
      </p:pic>
      <p:pic>
        <p:nvPicPr>
          <p:cNvPr id="1028" name="Picture 4" descr="https://p.calameoassets.com/170522190103-1869848a08ef567f9b7aeae36ab17969/p1.jpg"/>
          <p:cNvPicPr>
            <a:picLocks noChangeAspect="1" noChangeArrowheads="1"/>
          </p:cNvPicPr>
          <p:nvPr/>
        </p:nvPicPr>
        <p:blipFill>
          <a:blip r:embed="rId3" cstate="print"/>
          <a:srcRect l="23562" r="20747" b="3016"/>
          <a:stretch>
            <a:fillRect/>
          </a:stretch>
        </p:blipFill>
        <p:spPr bwMode="auto">
          <a:xfrm>
            <a:off x="5364088" y="3489930"/>
            <a:ext cx="2232248" cy="2747382"/>
          </a:xfrm>
          <a:prstGeom prst="rect">
            <a:avLst/>
          </a:prstGeom>
          <a:noFill/>
        </p:spPr>
      </p:pic>
      <p:pic>
        <p:nvPicPr>
          <p:cNvPr id="1030" name="Picture 6" descr="https://risunci.com/wp-content/uploads/2019/01/4-31-768x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641646" cy="2899620"/>
          </a:xfrm>
          <a:prstGeom prst="rect">
            <a:avLst/>
          </a:prstGeom>
          <a:noFill/>
        </p:spPr>
      </p:pic>
      <p:pic>
        <p:nvPicPr>
          <p:cNvPr id="1032" name="Picture 8" descr="https://printonic.ru/uploads/images/2016/03/26/img_56f69106e6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2325258" cy="2232248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get-pdb/964102/2f7e6132-9220-4a06-a066-5060ee2cc67d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484784"/>
            <a:ext cx="2884203" cy="2033363"/>
          </a:xfrm>
          <a:prstGeom prst="rect">
            <a:avLst/>
          </a:prstGeom>
          <a:noFill/>
        </p:spPr>
      </p:pic>
      <p:sp>
        <p:nvSpPr>
          <p:cNvPr id="9" name="Стрелка вправо с вырезом 8">
            <a:hlinkClick r:id="rId7" action="ppaction://hlinksldjump"/>
          </p:cNvPr>
          <p:cNvSpPr/>
          <p:nvPr/>
        </p:nvSpPr>
        <p:spPr>
          <a:xfrm>
            <a:off x="8100392" y="626652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слова со звуком </a:t>
            </a:r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dirty="0"/>
          </a:p>
        </p:txBody>
      </p:sp>
      <p:pic>
        <p:nvPicPr>
          <p:cNvPr id="4" name="Содержимое 3" descr="https://xn-----6kckiwadblcgjxwwirci4z.xn--p1ai/media/posts_admins/sobaki/ushastyj-goluboglazyj-pes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229230">
            <a:off x="2686043" y="2085378"/>
            <a:ext cx="2216051" cy="23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tehnoteca.ru/img/365/364857/ybike_glider_xl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2140719" cy="2140719"/>
          </a:xfrm>
          <a:prstGeom prst="rect">
            <a:avLst/>
          </a:prstGeom>
          <a:noFill/>
        </p:spPr>
      </p:pic>
      <p:pic>
        <p:nvPicPr>
          <p:cNvPr id="2051" name="Picture 3" descr="G:\Флешка\картинки по зкр\С\TaxConnections-Picture-Sun-Happy-Face-7-17-15-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2449778" cy="2449351"/>
          </a:xfrm>
          <a:prstGeom prst="rect">
            <a:avLst/>
          </a:prstGeom>
          <a:noFill/>
        </p:spPr>
      </p:pic>
      <p:pic>
        <p:nvPicPr>
          <p:cNvPr id="2053" name="Picture 5" descr="https://web.archive.org/web/20160529031619im_/https:/yt3.ggpht.com/-oNuj3Ihz3Ng/AAAAAAAAAAI/AAAAAAAAAAA/iZzC7jhTiFU/s900-c-k-no-rj-c0xffffff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2088232" cy="2088232"/>
          </a:xfrm>
          <a:prstGeom prst="rect">
            <a:avLst/>
          </a:prstGeom>
          <a:noFill/>
        </p:spPr>
      </p:pic>
      <p:pic>
        <p:nvPicPr>
          <p:cNvPr id="2055" name="Picture 7" descr="https://intermplast.ru/d/3%D0%BB_%D1%81%D0%B0%D0%BB%D0%B0%D1%82.jpg"/>
          <p:cNvPicPr>
            <a:picLocks noChangeAspect="1" noChangeArrowheads="1"/>
          </p:cNvPicPr>
          <p:nvPr/>
        </p:nvPicPr>
        <p:blipFill>
          <a:blip r:embed="rId6" cstate="print"/>
          <a:srcRect l="22848" t="5714" r="20031" b="-2857"/>
          <a:stretch>
            <a:fillRect/>
          </a:stretch>
        </p:blipFill>
        <p:spPr bwMode="auto">
          <a:xfrm>
            <a:off x="5796136" y="1700808"/>
            <a:ext cx="1656184" cy="1877009"/>
          </a:xfrm>
          <a:prstGeom prst="rect">
            <a:avLst/>
          </a:prstGeom>
          <a:noFill/>
        </p:spPr>
      </p:pic>
      <p:sp>
        <p:nvSpPr>
          <p:cNvPr id="9" name="Стрелка вправо с вырезом 8">
            <a:hlinkClick r:id="rId7" action="ppaction://hlinksldjump"/>
          </p:cNvPr>
          <p:cNvSpPr/>
          <p:nvPr/>
        </p:nvSpPr>
        <p:spPr>
          <a:xfrm>
            <a:off x="8028384" y="6163935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слова со звуком </a:t>
            </a:r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dirty="0"/>
          </a:p>
        </p:txBody>
      </p:sp>
      <p:pic>
        <p:nvPicPr>
          <p:cNvPr id="4" name="Содержимое 3" descr="https://static.galamart.ru/images/5EPORAD.jpg?t=160136135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2134650" cy="22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clipartcraft.com/images/pacifier-clipart-blue-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4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529712" cy="2499466"/>
          </a:xfrm>
          <a:prstGeom prst="rect">
            <a:avLst/>
          </a:prstGeom>
          <a:noFill/>
        </p:spPr>
      </p:pic>
      <p:pic>
        <p:nvPicPr>
          <p:cNvPr id="17412" name="Picture 4" descr="https://s7.eshoper.ru/ko/01eeffbff2a2e304240e3cb37905ab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2664296" cy="2664296"/>
          </a:xfrm>
          <a:prstGeom prst="rect">
            <a:avLst/>
          </a:prstGeom>
          <a:noFill/>
        </p:spPr>
      </p:pic>
      <p:pic>
        <p:nvPicPr>
          <p:cNvPr id="17414" name="Picture 6" descr="https://e7.pngegg.com/pngimages/83/194/png-clipart-teddy-bear-winnie-the-pooh-bear-child-animal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431232" cy="2431232"/>
          </a:xfrm>
          <a:prstGeom prst="rect">
            <a:avLst/>
          </a:prstGeom>
          <a:noFill/>
        </p:spPr>
      </p:pic>
      <p:pic>
        <p:nvPicPr>
          <p:cNvPr id="17416" name="Picture 8" descr="https://i.pinimg.com/originals/0b/c1/ab/0bc1abcb841cb13323ba0a75be43b0c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660357"/>
            <a:ext cx="3309392" cy="2197643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>
            <a:off x="8165592" y="63733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5.infourok.ru/uploads/ex/0447/000d23a6-ae4b36c2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38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ИКТ игра  «Найди слова со звуком С»</vt:lpstr>
      <vt:lpstr>Найди слова со звуком С</vt:lpstr>
      <vt:lpstr>Найди слова со звуком С</vt:lpstr>
      <vt:lpstr>Найди слова со звуком С</vt:lpstr>
      <vt:lpstr>Найди слова со звуком 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игра  «Найди слова со звуками»</dc:title>
  <dc:creator>Татьяна</dc:creator>
  <cp:lastModifiedBy>user</cp:lastModifiedBy>
  <cp:revision>6</cp:revision>
  <dcterms:created xsi:type="dcterms:W3CDTF">2021-09-30T10:10:02Z</dcterms:created>
  <dcterms:modified xsi:type="dcterms:W3CDTF">2026-03-29T14:03:18Z</dcterms:modified>
</cp:coreProperties>
</file>